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0" r:id="rId4"/>
    <p:sldId id="264" r:id="rId5"/>
    <p:sldId id="262" r:id="rId6"/>
    <p:sldId id="263" r:id="rId7"/>
    <p:sldId id="265" r:id="rId8"/>
    <p:sldId id="257" r:id="rId9"/>
    <p:sldId id="25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2"/>
    <p:restoredTop sz="96327"/>
  </p:normalViewPr>
  <p:slideViewPr>
    <p:cSldViewPr snapToGrid="0" snapToObjects="1">
      <p:cViewPr>
        <p:scale>
          <a:sx n="150" d="100"/>
          <a:sy n="150" d="100"/>
        </p:scale>
        <p:origin x="3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3AD3-FC8D-E44E-9FFC-F4FC63386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BDB8-1BA6-6345-A146-ABE920FD2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0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6583-3C1B-C549-8A15-FF274577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0FC1-2D51-8549-9CEE-EEC4522CF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configure multiple containers and dependencies together as a single service. </a:t>
            </a:r>
          </a:p>
          <a:p>
            <a:r>
              <a:rPr lang="en-US" dirty="0"/>
              <a:t>Use YAML file to configure services</a:t>
            </a:r>
          </a:p>
          <a:p>
            <a:r>
              <a:rPr lang="en-US" dirty="0"/>
              <a:t>Start all services with a single command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Isolated development environment</a:t>
            </a:r>
          </a:p>
          <a:p>
            <a:pPr lvl="1"/>
            <a:r>
              <a:rPr lang="en-US" dirty="0"/>
              <a:t>Automated testing environments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7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3505495" cy="810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Containers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EFE1A6-9AF3-7B4C-BE60-15D55EDA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4834" y="1439566"/>
            <a:ext cx="6509002" cy="39109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59836"/>
            <a:ext cx="3505494" cy="456398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lightweight than VMs</a:t>
            </a:r>
          </a:p>
          <a:p>
            <a:r>
              <a:rPr lang="en-US" dirty="0">
                <a:solidFill>
                  <a:srgbClr val="FFFFFF"/>
                </a:solidFill>
              </a:rPr>
              <a:t>Can run many more containers than VMs</a:t>
            </a:r>
          </a:p>
          <a:p>
            <a:r>
              <a:rPr lang="en-US" dirty="0">
                <a:solidFill>
                  <a:srgbClr val="FFFFFF"/>
                </a:solidFill>
              </a:rPr>
              <a:t>Keep dev/stage/prod environments as similar as possible</a:t>
            </a:r>
          </a:p>
          <a:p>
            <a:r>
              <a:rPr lang="en-US" dirty="0">
                <a:solidFill>
                  <a:srgbClr val="FFFFFF"/>
                </a:solidFill>
              </a:rPr>
              <a:t>Bundle apps with their dependencies</a:t>
            </a:r>
          </a:p>
          <a:p>
            <a:r>
              <a:rPr lang="en-US" dirty="0">
                <a:solidFill>
                  <a:srgbClr val="FFFFFF"/>
                </a:solidFill>
              </a:rPr>
              <a:t>Isolate apps from host and each other</a:t>
            </a:r>
          </a:p>
          <a:p>
            <a:r>
              <a:rPr lang="en-US" dirty="0">
                <a:solidFill>
                  <a:srgbClr val="FFFFFF"/>
                </a:solidFill>
              </a:rPr>
              <a:t>Easy to share application stacks</a:t>
            </a:r>
          </a:p>
          <a:p>
            <a:r>
              <a:rPr lang="en-US" dirty="0">
                <a:solidFill>
                  <a:srgbClr val="FFFFFF"/>
                </a:solidFill>
              </a:rPr>
              <a:t>Easy to spin up and take down as compared to in a VM</a:t>
            </a:r>
          </a:p>
        </p:txBody>
      </p:sp>
    </p:spTree>
    <p:extLst>
      <p:ext uri="{BB962C8B-B14F-4D97-AF65-F5344CB8AC3E}">
        <p14:creationId xmlns:p14="http://schemas.microsoft.com/office/powerpoint/2010/main" val="228770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Arguments that can be consumed in the context of the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r>
              <a:rPr lang="en-US" dirty="0"/>
              <a:t>Available during build-time</a:t>
            </a:r>
          </a:p>
          <a:p>
            <a:r>
              <a:rPr lang="en-US" dirty="0"/>
              <a:t>Not persisted in the built image unlike ENV vars</a:t>
            </a:r>
          </a:p>
          <a:p>
            <a:r>
              <a:rPr lang="en-US" dirty="0"/>
              <a:t>In multi-stage builds, goes out of scope at the end of the build stage</a:t>
            </a:r>
          </a:p>
        </p:txBody>
      </p:sp>
    </p:spTree>
    <p:extLst>
      <p:ext uri="{BB962C8B-B14F-4D97-AF65-F5344CB8AC3E}">
        <p14:creationId xmlns:p14="http://schemas.microsoft.com/office/powerpoint/2010/main" val="181992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dockerignore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reduce docker image size and speeds up the build</a:t>
            </a:r>
          </a:p>
          <a:p>
            <a:r>
              <a:rPr lang="en-US" dirty="0"/>
              <a:t>Specify list of files and/or directories which you might want to ignore while building the image</a:t>
            </a:r>
          </a:p>
          <a:p>
            <a:r>
              <a:rPr lang="en-US" dirty="0"/>
              <a:t>Build context – files that are packed and sent to the docker server when building the image. </a:t>
            </a:r>
          </a:p>
          <a:p>
            <a:r>
              <a:rPr lang="en-US" dirty="0"/>
              <a:t>Specified when using the </a:t>
            </a:r>
            <a:r>
              <a:rPr lang="en-US" dirty="0">
                <a:highlight>
                  <a:srgbClr val="000000"/>
                </a:highlight>
              </a:rPr>
              <a:t>docker build</a:t>
            </a:r>
            <a:r>
              <a:rPr lang="en-US" dirty="0"/>
              <a:t>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5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Layers &amp; build cache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E056D57-A0A9-C644-BFB8-DEF28611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052213"/>
            <a:ext cx="46624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Layers can be re-used by multiple images saving disk space</a:t>
            </a:r>
          </a:p>
          <a:p>
            <a:r>
              <a:rPr lang="en-US" dirty="0"/>
              <a:t>Also reduces time to build images</a:t>
            </a:r>
          </a:p>
          <a:p>
            <a:r>
              <a:rPr lang="en-US" dirty="0"/>
              <a:t>Each container is an image with a readable/writeable layer on top of a bunch of read-only layers.</a:t>
            </a:r>
          </a:p>
          <a:p>
            <a:r>
              <a:rPr lang="en-US" dirty="0"/>
              <a:t>Order the steps in the </a:t>
            </a:r>
            <a:r>
              <a:rPr lang="en-US" dirty="0" err="1"/>
              <a:t>Dockerfile</a:t>
            </a:r>
            <a:r>
              <a:rPr lang="en-US" dirty="0"/>
              <a:t> from the less frequently changed to the more frequently changed.</a:t>
            </a:r>
          </a:p>
        </p:txBody>
      </p:sp>
    </p:spTree>
    <p:extLst>
      <p:ext uri="{BB962C8B-B14F-4D97-AF65-F5344CB8AC3E}">
        <p14:creationId xmlns:p14="http://schemas.microsoft.com/office/powerpoint/2010/main" val="405126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data isn’t persisted</a:t>
            </a:r>
          </a:p>
          <a:p>
            <a:r>
              <a:rPr lang="en-US" dirty="0"/>
              <a:t>Volumes are file systems mounts on containers to persist data. 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Persist data when the container is removed (ex: logs)</a:t>
            </a:r>
          </a:p>
          <a:p>
            <a:pPr lvl="1"/>
            <a:r>
              <a:rPr lang="en-US" dirty="0"/>
              <a:t>Share data among multiple containers</a:t>
            </a:r>
          </a:p>
          <a:p>
            <a:pPr lvl="1"/>
            <a:r>
              <a:rPr lang="en-US" dirty="0"/>
              <a:t>Store data on a remote host</a:t>
            </a:r>
          </a:p>
          <a:p>
            <a:pPr lvl="1"/>
            <a:r>
              <a:rPr lang="en-US" dirty="0"/>
              <a:t>Local development 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2784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2FDB-BD23-314A-B725-E6FC410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DB6-413D-724C-8861-C4FC5525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Separates services from their configuration</a:t>
            </a:r>
          </a:p>
          <a:p>
            <a:r>
              <a:rPr lang="en-US" dirty="0"/>
              <a:t>This is also one of the factors in the Twelve-factor app</a:t>
            </a:r>
          </a:p>
          <a:p>
            <a:r>
              <a:rPr lang="en-US" dirty="0"/>
              <a:t>Env vars are available in running containers</a:t>
            </a:r>
          </a:p>
          <a:p>
            <a:r>
              <a:rPr lang="en-US" dirty="0"/>
              <a:t>Values can be viewed using </a:t>
            </a:r>
            <a:r>
              <a:rPr lang="en-US" dirty="0">
                <a:highlight>
                  <a:srgbClr val="000000"/>
                </a:highlight>
              </a:rPr>
              <a:t> docker inspect </a:t>
            </a:r>
          </a:p>
          <a:p>
            <a:r>
              <a:rPr lang="en-US" dirty="0"/>
              <a:t>Should not be used for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121838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F03A9423-1244-B743-8119-1B0DE74F0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640081"/>
            <a:ext cx="9018750" cy="32918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2BBA7-3543-2946-9CE0-9E0AA1A9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ARG vs ENV</a:t>
            </a:r>
          </a:p>
        </p:txBody>
      </p:sp>
    </p:spTree>
    <p:extLst>
      <p:ext uri="{BB962C8B-B14F-4D97-AF65-F5344CB8AC3E}">
        <p14:creationId xmlns:p14="http://schemas.microsoft.com/office/powerpoint/2010/main" val="76880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6583-3C1B-C549-8A15-FF274577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0FC1-2D51-8549-9CEE-EEC4522CF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configure multiple containers and dependencies together as a single service. </a:t>
            </a:r>
          </a:p>
          <a:p>
            <a:r>
              <a:rPr lang="en-US" dirty="0"/>
              <a:t>Use YAML file to configure services</a:t>
            </a:r>
          </a:p>
          <a:p>
            <a:r>
              <a:rPr lang="en-US" dirty="0"/>
              <a:t>Start all services with a single command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Isolated development environment</a:t>
            </a:r>
          </a:p>
          <a:p>
            <a:pPr lvl="1"/>
            <a:r>
              <a:rPr lang="en-US" dirty="0"/>
              <a:t>Automated testing environments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49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369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Docker</vt:lpstr>
      <vt:lpstr>Containers</vt:lpstr>
      <vt:lpstr>Build Arguments</vt:lpstr>
      <vt:lpstr>.dockerignore file</vt:lpstr>
      <vt:lpstr>Layers &amp; build cache </vt:lpstr>
      <vt:lpstr>Volumes</vt:lpstr>
      <vt:lpstr>Environment Variables</vt:lpstr>
      <vt:lpstr>ARG vs ENV</vt:lpstr>
      <vt:lpstr>Docker Compose</vt:lpstr>
      <vt:lpstr>Docker Compose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Mohan, Sowmya</dc:creator>
  <cp:lastModifiedBy>Mohan, Sowmya</cp:lastModifiedBy>
  <cp:revision>17</cp:revision>
  <dcterms:created xsi:type="dcterms:W3CDTF">2020-12-13T19:58:02Z</dcterms:created>
  <dcterms:modified xsi:type="dcterms:W3CDTF">2020-12-14T23:48:33Z</dcterms:modified>
</cp:coreProperties>
</file>